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5" r:id="rId3"/>
    <p:sldId id="266" r:id="rId4"/>
    <p:sldId id="267" r:id="rId5"/>
    <p:sldId id="268" r:id="rId6"/>
    <p:sldId id="277" r:id="rId7"/>
    <p:sldId id="272" r:id="rId8"/>
    <p:sldId id="273" r:id="rId9"/>
    <p:sldId id="271" r:id="rId10"/>
    <p:sldId id="27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3BBAD4-8668-2E7A-8795-561932C1A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325765C-10F4-BD4A-A0E2-B38E05711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75B3D0-1F53-C4CF-D2D8-E92825E0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CBADBD-0C8D-3D53-31C3-46EC86B2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3B85AD-A3A9-6323-62FD-D5AB6527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21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335B4F-39DB-FF25-453D-8136CA1D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D6BD4D-09E4-5CAC-0BE0-DC8D6D5B6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8CA95F-BB95-1E9F-AB40-BD3460A0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B5C7CD-C8BA-49C7-8174-6487888D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D594F0-96F5-8F35-6B43-B5C335DB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1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A2D7C19-622E-6268-2DD9-00CC9BB7C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3C7780-E1A8-67DA-E88E-147F834B6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CA6E11-1192-7321-D42F-0FC50DB6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1C63C1-A2D3-3141-9DE8-0C747002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1AF3FF-86AB-62DB-38C8-ADF0EDC9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79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29179E-329E-3A39-1C0C-D971C0D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43C285-F807-C955-E48C-DBF0D7E29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642804-9BBC-380E-36B9-49492386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C49BF4-2459-434F-F5FB-9A1E0285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21985F-6C22-049A-B572-2BE27220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87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78ED19-8767-ED90-679B-4F625F03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A96657-B5C3-07D2-9C68-A5FA35347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162AB2-AA3C-B46D-4DC2-E451305E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D69E35-2E49-8106-BF64-F9940F7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2F1CA0-123B-4D9F-7FFE-046AE88D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9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970920-D27D-6714-1787-B8FD8FED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C7CC71-9C09-D3B7-B4D4-02C19C494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5B526A-1676-346C-FF3A-48256AEA1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27C2EE-0E5C-BF70-B914-6FF5DDEA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48BB18-EF1F-03CF-BF35-A370CCA3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02134BD-B267-A1E2-61C9-ACF27019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71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DC918-AB83-A9CF-DBF5-87C06B6F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81F9D3-45D4-FE6D-42BC-6ECE7617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C19A041-D9C9-F6D8-15CD-9254B8543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785783-6E02-7991-A19F-384002990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CE59002-CDF7-354A-DF7C-B575599F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8E20C8-C61F-209D-7057-AEB7BF75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D771913-A579-2D1E-80BF-F7261FAA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13A725C-0E96-3517-56E1-9F268903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74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726B12-786F-962E-C91B-4A7232A6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6586D8A-6B5A-A720-D1CC-CF23FAE1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493F4D-C7C3-86DE-A0B2-FFA139A3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E06F762-DD0C-9A08-FA2C-C8AFB990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70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F8F440-B94C-6438-E67A-A2ED77CA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7629C01-3E99-E046-59C1-33938893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B290D2-2F0B-1FD5-8AF5-AD85640F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29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270EA6-1960-658D-4038-B9579557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F0FE18-9044-534F-4679-D5E8C8CD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C51D3B-E78F-90FC-A129-5EAD91096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F1A1611-E2F4-D3A7-42D8-17FFDB93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24D553-DE30-BEBF-463F-59C32B31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5C9D7F-82D0-4318-9E10-E3E4B773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28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3399D1-54A4-17AD-5E38-A9FE68CD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61F7FA9-0574-7705-FB52-F183B2B1B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DF40145-1CCF-F8B1-8FB9-E6EA61D6A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EE679E4-3838-A7F8-00CD-CB35D6B6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01A0A7-26F9-B4D8-5AF5-F48C0167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C7A0F5-A842-FFEC-D56C-EF7E0959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40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E417304-080B-B4CB-C0A5-28EB6027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C6E504-6843-90F8-25E1-EF72A40FF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235F24-5777-AF16-79DC-AEBA10D6C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41F9-1612-4917-807A-1B69AC806A2E}" type="datetimeFigureOut">
              <a:rPr lang="ko-KR" altLang="en-US" smtClean="0"/>
              <a:t>2023-02-26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D68608-533D-201D-CDAB-1578D3ED9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4A4CD7-3BE0-7261-A259-923E0D62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2FED-1E3E-4C8E-B7FB-0AB67CC2EF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46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refinishes.com/" TargetMode="External"/><Relationship Id="rId2" Type="http://schemas.openxmlformats.org/officeDocument/2006/relationships/hyperlink" Target="http://www.autorefinishes.co.k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904" y="1635553"/>
            <a:ext cx="6952193" cy="3198298"/>
          </a:xfrm>
        </p:spPr>
        <p:txBody>
          <a:bodyPr/>
          <a:lstStyle/>
          <a:p>
            <a:pPr algn="l"/>
            <a:endParaRPr lang="en-US" altLang="ko-KR" dirty="0"/>
          </a:p>
          <a:p>
            <a:pPr marL="457200" indent="-457200" algn="l">
              <a:buFont typeface="+mj-lt"/>
              <a:buAutoNum type="arabicPeriod"/>
            </a:pPr>
            <a:r>
              <a:rPr lang="en-US" altLang="ko-KR" dirty="0"/>
              <a:t>COLOR-Q </a:t>
            </a:r>
            <a:r>
              <a:rPr lang="ko-KR" altLang="en-US" dirty="0"/>
              <a:t>설치 방법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install the COLOR-Q program</a:t>
            </a:r>
          </a:p>
          <a:p>
            <a:pPr marL="457200" indent="-457200" algn="l">
              <a:buFont typeface="+mj-lt"/>
              <a:buAutoNum type="arabicPeriod"/>
            </a:pPr>
            <a:endParaRPr lang="en-US" altLang="ko-KR" dirty="0"/>
          </a:p>
          <a:p>
            <a:pPr marL="457200" indent="-457200" algn="l">
              <a:buFont typeface="+mj-lt"/>
              <a:buAutoNum type="arabicPeriod"/>
            </a:pPr>
            <a:r>
              <a:rPr lang="en-US" altLang="ko-KR" dirty="0"/>
              <a:t>COLOR-Q </a:t>
            </a:r>
            <a:r>
              <a:rPr lang="ko-KR" altLang="en-US" dirty="0"/>
              <a:t>제거 방법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remove the older COLOR-Q program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239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4" y="230702"/>
            <a:ext cx="11986055" cy="3198298"/>
          </a:xfrm>
        </p:spPr>
        <p:txBody>
          <a:bodyPr/>
          <a:lstStyle/>
          <a:p>
            <a:pPr lvl="1" algn="l"/>
            <a:r>
              <a:rPr lang="en-US" altLang="ko-KR" dirty="0"/>
              <a:t>M. </a:t>
            </a:r>
            <a:r>
              <a:rPr lang="ko-KR" altLang="en-US" dirty="0"/>
              <a:t>삭제 진행 창이 실행되며 삭제가 진행됩니다</a:t>
            </a:r>
            <a:r>
              <a:rPr lang="en-US" altLang="ko-KR" dirty="0"/>
              <a:t>. </a:t>
            </a:r>
          </a:p>
          <a:p>
            <a:pPr lvl="1" algn="l"/>
            <a:r>
              <a:rPr lang="en-US" altLang="ko-KR" dirty="0"/>
              <a:t>    When it starts deletion, the black screen pops up.</a:t>
            </a:r>
          </a:p>
          <a:p>
            <a:pPr lvl="1" algn="l"/>
            <a:r>
              <a:rPr lang="en-US" altLang="ko-KR" dirty="0"/>
              <a:t>N. </a:t>
            </a:r>
            <a:r>
              <a:rPr lang="ko-KR" altLang="en-US" dirty="0"/>
              <a:t>삭제가 완료되면 아래 창이 종료됩니다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    - </a:t>
            </a:r>
            <a:r>
              <a:rPr lang="ko-KR" altLang="en-US" dirty="0"/>
              <a:t>오류가 발생할 경우 </a:t>
            </a:r>
            <a:r>
              <a:rPr lang="en-US" altLang="ko-KR" dirty="0"/>
              <a:t>“</a:t>
            </a:r>
            <a:r>
              <a:rPr lang="ko-KR" altLang="en-US" dirty="0"/>
              <a:t>제어판에</a:t>
            </a:r>
            <a:r>
              <a:rPr lang="en-US" altLang="ko-KR" dirty="0"/>
              <a:t>”</a:t>
            </a:r>
            <a:r>
              <a:rPr lang="ko-KR" altLang="en-US" dirty="0"/>
              <a:t>서</a:t>
            </a:r>
            <a:r>
              <a:rPr lang="en-US" altLang="ko-KR" dirty="0"/>
              <a:t> COLOR-Q</a:t>
            </a:r>
            <a:r>
              <a:rPr lang="ko-KR" altLang="en-US" dirty="0"/>
              <a:t>를 직접 삭제하여 주세요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   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it is deleted, it will be close automatically</a:t>
            </a:r>
            <a:b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- When it fail to remove the COLOR-Q program,</a:t>
            </a:r>
            <a:b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please remove the install file at the “control panel” directly. </a:t>
            </a:r>
          </a:p>
          <a:p>
            <a:pPr lvl="1" algn="l"/>
            <a:r>
              <a:rPr lang="en-US" altLang="ko-KR" dirty="0"/>
              <a:t>O. COLOR-Q </a:t>
            </a:r>
            <a:r>
              <a:rPr lang="ko-KR" altLang="en-US" dirty="0"/>
              <a:t>프로그램을 설치하기 위해 </a:t>
            </a:r>
            <a:r>
              <a:rPr lang="en-US" altLang="ko-KR" dirty="0"/>
              <a:t>“I”</a:t>
            </a:r>
            <a:r>
              <a:rPr lang="ko-KR" altLang="en-US" dirty="0"/>
              <a:t>로 돌아가서 설치 진행 바랍니다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 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Please move on to the “I” to install the COLOR-Q program</a:t>
            </a:r>
            <a:endParaRPr lang="en-US" altLang="ko-KR" dirty="0"/>
          </a:p>
          <a:p>
            <a:pPr marL="914400" lvl="1" indent="-457200" algn="l">
              <a:buFont typeface="+mj-lt"/>
              <a:buAutoNum type="alphaUcPeriod" startAt="12"/>
            </a:pPr>
            <a:endParaRPr lang="en-US" altLang="ko-KR" dirty="0"/>
          </a:p>
          <a:p>
            <a:pPr marL="914400" lvl="1" indent="-457200" algn="l">
              <a:buFont typeface="+mj-ea"/>
              <a:buAutoNum type="alphaUcPeriod" startAt="12"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E7C5CD-07F2-4574-3F77-57CDEDEAA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58" y="3015767"/>
            <a:ext cx="6948272" cy="36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5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4" y="230702"/>
            <a:ext cx="11986055" cy="3198298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altLang="ko-KR" dirty="0"/>
              <a:t>COLOR-Q </a:t>
            </a:r>
            <a:r>
              <a:rPr lang="ko-KR" altLang="en-US" dirty="0"/>
              <a:t>설치 방법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install the COLOR-Q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ko-KR" altLang="en-US" dirty="0"/>
              <a:t>노루페인트 </a:t>
            </a:r>
            <a:r>
              <a:rPr lang="ko-KR" altLang="en-US" dirty="0" err="1"/>
              <a:t>자동차보수용도료</a:t>
            </a:r>
            <a:r>
              <a:rPr lang="ko-KR" altLang="en-US" dirty="0"/>
              <a:t> 홈페이지에 접속합니다</a:t>
            </a:r>
            <a:br>
              <a:rPr lang="en-US" altLang="ko-KR" dirty="0"/>
            </a:b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cs typeface="굴림" panose="020B0600000101010101" pitchFamily="50" charset="-127"/>
              </a:rPr>
              <a:t>Log into the </a:t>
            </a:r>
            <a:r>
              <a:rPr lang="en-US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cs typeface="굴림" panose="020B0600000101010101" pitchFamily="50" charset="-127"/>
              </a:rPr>
              <a:t>autorefinishes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cs typeface="굴림" panose="020B0600000101010101" pitchFamily="50" charset="-127"/>
              </a:rPr>
              <a:t> homepage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371600" lvl="2" indent="-457200" algn="l">
              <a:buFont typeface="+mj-ea"/>
              <a:buAutoNum type="circleNumDbPlain"/>
            </a:pPr>
            <a:r>
              <a:rPr lang="ko-KR" altLang="en-US" dirty="0"/>
              <a:t>한국어 사이트</a:t>
            </a:r>
            <a:r>
              <a:rPr lang="en-US" altLang="ko-KR" dirty="0"/>
              <a:t>:  </a:t>
            </a:r>
            <a:r>
              <a:rPr lang="en-US" altLang="ko-KR" dirty="0">
                <a:hlinkClick r:id="rId2"/>
              </a:rPr>
              <a:t>www.autorefinishes.co.kr</a:t>
            </a:r>
            <a:endParaRPr lang="en-US" altLang="ko-KR" dirty="0"/>
          </a:p>
          <a:p>
            <a:pPr marL="1371600" lvl="2" indent="-457200" algn="l">
              <a:buFont typeface="+mj-ea"/>
              <a:buAutoNum type="circleNumDbPlain"/>
            </a:pPr>
            <a:r>
              <a:rPr lang="en-US" altLang="ko-KR" dirty="0"/>
              <a:t>English Site: </a:t>
            </a:r>
            <a:r>
              <a:rPr lang="en-US" altLang="ko-KR" dirty="0">
                <a:hlinkClick r:id="rId3"/>
              </a:rPr>
              <a:t>www.autorefinishes.com</a:t>
            </a:r>
            <a:endParaRPr lang="en-US" altLang="ko-KR" dirty="0"/>
          </a:p>
          <a:p>
            <a:pPr marL="914400" lvl="1" indent="-457200" algn="l">
              <a:buFont typeface="+mj-ea"/>
              <a:buAutoNum type="alphaUcPeriod"/>
            </a:pPr>
            <a:r>
              <a:rPr lang="en-US" altLang="ko-KR" dirty="0"/>
              <a:t>“COLOR-Q” </a:t>
            </a:r>
            <a:r>
              <a:rPr lang="ko-KR" altLang="en-US" dirty="0"/>
              <a:t>항목에 </a:t>
            </a:r>
            <a:r>
              <a:rPr lang="en-US" altLang="ko-KR" dirty="0"/>
              <a:t>“</a:t>
            </a:r>
            <a:r>
              <a:rPr lang="ko-KR" altLang="en-US" dirty="0"/>
              <a:t>사용방법</a:t>
            </a:r>
            <a:r>
              <a:rPr lang="en-US" altLang="ko-KR" dirty="0"/>
              <a:t>”</a:t>
            </a:r>
            <a:r>
              <a:rPr lang="ko-KR" altLang="en-US" dirty="0"/>
              <a:t>을 클릭합니다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“COLOR-Q” category – Click the “How to Use”</a:t>
            </a:r>
          </a:p>
          <a:p>
            <a:pPr marL="914400" lvl="1" indent="-457200" algn="l">
              <a:buFont typeface="+mj-ea"/>
              <a:buAutoNum type="alphaUcPeriod"/>
            </a:pP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D413102-6653-42E7-A014-A39958C954E9}"/>
              </a:ext>
            </a:extLst>
          </p:cNvPr>
          <p:cNvGrpSpPr/>
          <p:nvPr/>
        </p:nvGrpSpPr>
        <p:grpSpPr>
          <a:xfrm>
            <a:off x="525438" y="3584566"/>
            <a:ext cx="11141124" cy="3007851"/>
            <a:chOff x="794547" y="3584566"/>
            <a:chExt cx="11141124" cy="3007851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2E1D58DA-8153-A96E-C09A-539C62F91773}"/>
                </a:ext>
              </a:extLst>
            </p:cNvPr>
            <p:cNvGrpSpPr/>
            <p:nvPr/>
          </p:nvGrpSpPr>
          <p:grpSpPr>
            <a:xfrm>
              <a:off x="794547" y="3584566"/>
              <a:ext cx="7450900" cy="1579328"/>
              <a:chOff x="1132448" y="1429089"/>
              <a:chExt cx="10957954" cy="2555082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56D9DB88-8115-C07D-ACDE-53A4ACFC1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448" y="1429089"/>
                <a:ext cx="10957954" cy="255508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6A2B3721-8EEA-BD86-1DEC-FA565B06218B}"/>
                  </a:ext>
                </a:extLst>
              </p:cNvPr>
              <p:cNvSpPr/>
              <p:nvPr/>
            </p:nvSpPr>
            <p:spPr>
              <a:xfrm>
                <a:off x="6483352" y="1663057"/>
                <a:ext cx="785195" cy="136939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06BAAE72-EC74-4D2B-874A-4566E6B5017C}"/>
                </a:ext>
              </a:extLst>
            </p:cNvPr>
            <p:cNvGrpSpPr/>
            <p:nvPr/>
          </p:nvGrpSpPr>
          <p:grpSpPr>
            <a:xfrm>
              <a:off x="4840447" y="4575623"/>
              <a:ext cx="7095224" cy="2016794"/>
              <a:chOff x="1160441" y="4255148"/>
              <a:chExt cx="8935282" cy="2539824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0589C888-FE93-BDC2-7ACB-4623E84AF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0441" y="4255148"/>
                <a:ext cx="8935282" cy="2539824"/>
              </a:xfrm>
              <a:prstGeom prst="rect">
                <a:avLst/>
              </a:prstGeom>
            </p:spPr>
          </p:pic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E778A468-B2AE-5C54-F1E3-545083777F4C}"/>
                  </a:ext>
                </a:extLst>
              </p:cNvPr>
              <p:cNvSpPr/>
              <p:nvPr/>
            </p:nvSpPr>
            <p:spPr>
              <a:xfrm>
                <a:off x="5374562" y="4345696"/>
                <a:ext cx="743891" cy="11793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243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4" y="230702"/>
            <a:ext cx="11986055" cy="3198298"/>
          </a:xfrm>
        </p:spPr>
        <p:txBody>
          <a:bodyPr/>
          <a:lstStyle/>
          <a:p>
            <a:pPr marL="914400" lvl="1" indent="-457200" algn="l">
              <a:buFont typeface="+mj-lt"/>
              <a:buAutoNum type="alphaUcPeriod" startAt="3"/>
            </a:pPr>
            <a:r>
              <a:rPr lang="ko-KR" altLang="en-US" dirty="0"/>
              <a:t>페이지 아래쪽에 </a:t>
            </a:r>
            <a:r>
              <a:rPr lang="en-US" altLang="ko-KR" dirty="0"/>
              <a:t>“</a:t>
            </a:r>
            <a:r>
              <a:rPr lang="ko-KR" altLang="en-US" dirty="0"/>
              <a:t>프로그램 다운로드</a:t>
            </a:r>
            <a:r>
              <a:rPr lang="en-US" altLang="ko-KR" dirty="0"/>
              <a:t>”</a:t>
            </a:r>
            <a:r>
              <a:rPr lang="ko-KR" altLang="en-US" dirty="0"/>
              <a:t>를 클릭하여 설치 파일을 다운로드합니다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click the button which is “Download a COLOR-Q program”</a:t>
            </a:r>
            <a:b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then, you can download the install program</a:t>
            </a:r>
          </a:p>
          <a:p>
            <a:pPr marL="914400" lvl="1" indent="-457200" algn="l">
              <a:buFont typeface="+mj-ea"/>
              <a:buAutoNum type="alphaUcPeriod" startAt="3"/>
            </a:pP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6ABF4B-ECFE-6032-D7F2-3CFDD1626D41}"/>
              </a:ext>
            </a:extLst>
          </p:cNvPr>
          <p:cNvGrpSpPr/>
          <p:nvPr/>
        </p:nvGrpSpPr>
        <p:grpSpPr>
          <a:xfrm>
            <a:off x="379639" y="1363791"/>
            <a:ext cx="11432722" cy="3053102"/>
            <a:chOff x="379639" y="684282"/>
            <a:chExt cx="11432722" cy="305310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2409EFB-234F-893F-40A9-DD319843C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639" y="684282"/>
              <a:ext cx="5580146" cy="305310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2C2D2A6-D16E-CBF6-B49E-D26ED5F26F02}"/>
                </a:ext>
              </a:extLst>
            </p:cNvPr>
            <p:cNvSpPr/>
            <p:nvPr/>
          </p:nvSpPr>
          <p:spPr>
            <a:xfrm>
              <a:off x="2706111" y="2711783"/>
              <a:ext cx="1078263" cy="2381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1561630F-73E4-4C4C-B3CD-BEC9122F3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9501" y="684282"/>
              <a:ext cx="5372860" cy="305310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6B78F31-F63F-4138-1E98-B20B976FB3E5}"/>
                </a:ext>
              </a:extLst>
            </p:cNvPr>
            <p:cNvSpPr/>
            <p:nvPr/>
          </p:nvSpPr>
          <p:spPr>
            <a:xfrm>
              <a:off x="8465041" y="2524857"/>
              <a:ext cx="1435168" cy="2381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55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4" y="230702"/>
            <a:ext cx="11986055" cy="3198298"/>
          </a:xfrm>
        </p:spPr>
        <p:txBody>
          <a:bodyPr/>
          <a:lstStyle/>
          <a:p>
            <a:pPr marL="914400" lvl="1" indent="-457200" algn="l">
              <a:buFont typeface="+mj-lt"/>
              <a:buAutoNum type="alphaUcPeriod" startAt="4"/>
            </a:pPr>
            <a:r>
              <a:rPr lang="ko-KR" altLang="en-US" dirty="0"/>
              <a:t>키보드에 윈도우키</a:t>
            </a:r>
            <a:r>
              <a:rPr lang="en-US" altLang="ko-KR" dirty="0"/>
              <a:t>(     )</a:t>
            </a:r>
            <a:r>
              <a:rPr lang="ko-KR" altLang="en-US" dirty="0"/>
              <a:t>를 누른 상태로 </a:t>
            </a:r>
            <a:r>
              <a:rPr lang="en-US" altLang="ko-KR" dirty="0"/>
              <a:t>“E”</a:t>
            </a:r>
            <a:r>
              <a:rPr lang="ko-KR" altLang="en-US" dirty="0"/>
              <a:t>키를 누릅니다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Hold down the “Window” key and press the “E” key</a:t>
            </a:r>
          </a:p>
          <a:p>
            <a:pPr marL="914400" lvl="1" indent="-457200" algn="l">
              <a:buFont typeface="+mj-lt"/>
              <a:buAutoNum type="alphaUcPeriod" startAt="4"/>
            </a:pPr>
            <a:r>
              <a:rPr lang="en-US" altLang="ko-KR" dirty="0"/>
              <a:t>“</a:t>
            </a:r>
            <a:r>
              <a:rPr lang="ko-KR" altLang="en-US" dirty="0"/>
              <a:t>다운로드</a:t>
            </a:r>
            <a:r>
              <a:rPr lang="en-US" altLang="ko-KR" dirty="0"/>
              <a:t>” </a:t>
            </a:r>
            <a:r>
              <a:rPr lang="ko-KR" altLang="en-US" dirty="0"/>
              <a:t>폴더를 더블 클릭합니다</a:t>
            </a:r>
            <a:r>
              <a:rPr lang="en-US" altLang="ko-KR" dirty="0"/>
              <a:t> – </a:t>
            </a:r>
            <a:r>
              <a:rPr lang="ko-KR" altLang="en-US" dirty="0"/>
              <a:t>저장 위치는 다운로드 설정 경로에 따라 다를 수 있음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double click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“Download” Folder</a:t>
            </a:r>
            <a:b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It may vary depending on each individual’s folder you set</a:t>
            </a:r>
          </a:p>
          <a:p>
            <a:pPr lvl="1" algn="l"/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EB8D242-B8BE-BD91-DC13-00D8935B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97" y="230702"/>
            <a:ext cx="356611" cy="333354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DFC3C6E-5B71-E8AD-3E0E-376B61B7AA83}"/>
              </a:ext>
            </a:extLst>
          </p:cNvPr>
          <p:cNvGrpSpPr/>
          <p:nvPr/>
        </p:nvGrpSpPr>
        <p:grpSpPr>
          <a:xfrm>
            <a:off x="2743445" y="1903836"/>
            <a:ext cx="6705110" cy="4432784"/>
            <a:chOff x="1323488" y="1230669"/>
            <a:chExt cx="7447287" cy="492344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D573EF2-C581-73D0-3A43-57F9A86A0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3488" y="1230669"/>
              <a:ext cx="7447287" cy="4923441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ECB06C2-132D-C33F-A38D-99DD9A349E39}"/>
                </a:ext>
              </a:extLst>
            </p:cNvPr>
            <p:cNvSpPr/>
            <p:nvPr/>
          </p:nvSpPr>
          <p:spPr>
            <a:xfrm>
              <a:off x="5167736" y="3006642"/>
              <a:ext cx="1233064" cy="4223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3844235-D965-DD27-3511-08885E2A37A7}"/>
                </a:ext>
              </a:extLst>
            </p:cNvPr>
            <p:cNvSpPr/>
            <p:nvPr/>
          </p:nvSpPr>
          <p:spPr>
            <a:xfrm>
              <a:off x="1433338" y="2888454"/>
              <a:ext cx="1233064" cy="2746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57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4" y="230702"/>
            <a:ext cx="11986055" cy="3198298"/>
          </a:xfrm>
        </p:spPr>
        <p:txBody>
          <a:bodyPr/>
          <a:lstStyle/>
          <a:p>
            <a:pPr marL="914400" lvl="1" indent="-457200" algn="l">
              <a:buFont typeface="+mj-lt"/>
              <a:buAutoNum type="alphaUcPeriod" startAt="6"/>
            </a:pPr>
            <a:r>
              <a:rPr lang="ko-KR" altLang="en-US" dirty="0"/>
              <a:t>다운로드 받은 </a:t>
            </a:r>
            <a:r>
              <a:rPr lang="en-US" altLang="ko-KR" dirty="0"/>
              <a:t>COLOR-Q.zip</a:t>
            </a:r>
            <a:r>
              <a:rPr lang="ko-KR" altLang="en-US" dirty="0"/>
              <a:t> 파일을 선택 후 마우스 </a:t>
            </a:r>
            <a:r>
              <a:rPr lang="en-US" altLang="ko-KR" dirty="0"/>
              <a:t>“</a:t>
            </a:r>
            <a:r>
              <a:rPr lang="ko-KR" altLang="en-US" dirty="0"/>
              <a:t>우</a:t>
            </a:r>
            <a:r>
              <a:rPr lang="en-US" altLang="ko-KR" dirty="0"/>
              <a:t>”</a:t>
            </a:r>
            <a:r>
              <a:rPr lang="ko-KR" altLang="en-US" dirty="0"/>
              <a:t>버튼을 클릭 합니다</a:t>
            </a:r>
            <a:r>
              <a:rPr lang="en-US" altLang="ko-KR" dirty="0"/>
              <a:t>.</a:t>
            </a:r>
          </a:p>
          <a:p>
            <a:pPr marL="914400" lvl="1" indent="-457200" algn="l">
              <a:buFont typeface="+mj-lt"/>
              <a:buAutoNum type="alphaUcPeriod" startAt="6"/>
            </a:pPr>
            <a:r>
              <a:rPr lang="en-US" altLang="ko-KR" dirty="0"/>
              <a:t>“COLOR-Q\”</a:t>
            </a:r>
            <a:r>
              <a:rPr lang="ko-KR" altLang="en-US" dirty="0"/>
              <a:t>에 압축풀기를 클릭합니다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F~G. Please unzip a file</a:t>
            </a:r>
            <a:b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It may vary depending on each individual’s program what you use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97D806E-E26D-74D4-9FC7-34E2A2B4ABF5}"/>
              </a:ext>
            </a:extLst>
          </p:cNvPr>
          <p:cNvGrpSpPr/>
          <p:nvPr/>
        </p:nvGrpSpPr>
        <p:grpSpPr>
          <a:xfrm>
            <a:off x="2775284" y="1897924"/>
            <a:ext cx="6641432" cy="4268426"/>
            <a:chOff x="1306869" y="955063"/>
            <a:chExt cx="8477250" cy="5448300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D119CCD1-A6C4-34B4-DCAF-ACA348F3D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869" y="955063"/>
              <a:ext cx="8477250" cy="5448300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6D3C4C9-83C3-7175-0058-4A2AB97FF375}"/>
                </a:ext>
              </a:extLst>
            </p:cNvPr>
            <p:cNvSpPr/>
            <p:nvPr/>
          </p:nvSpPr>
          <p:spPr>
            <a:xfrm>
              <a:off x="4225344" y="5059377"/>
              <a:ext cx="2781946" cy="2497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15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4" y="230702"/>
            <a:ext cx="11986055" cy="6218224"/>
          </a:xfrm>
        </p:spPr>
        <p:txBody>
          <a:bodyPr>
            <a:normAutofit/>
          </a:bodyPr>
          <a:lstStyle/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H.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새로 생성된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COLOR-Q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폴더를 더블 클릭하여 폴더로 들어갑니다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b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</a:t>
            </a:r>
            <a:r>
              <a:rPr lang="en-US" altLang="ko-KR" dirty="0"/>
              <a:t> </a:t>
            </a:r>
            <a:r>
              <a:rPr lang="ko-KR" altLang="en-US" dirty="0"/>
              <a:t>기존의 </a:t>
            </a:r>
            <a:r>
              <a:rPr lang="en-US" altLang="ko-KR" dirty="0"/>
              <a:t>COLOR-Q </a:t>
            </a:r>
            <a:r>
              <a:rPr lang="ko-KR" altLang="en-US" dirty="0"/>
              <a:t>사용자라면 </a:t>
            </a:r>
            <a:r>
              <a:rPr lang="en-US" altLang="ko-KR" dirty="0"/>
              <a:t>“L”</a:t>
            </a:r>
            <a:r>
              <a:rPr lang="ko-KR" altLang="en-US" dirty="0"/>
              <a:t> 순서로 가주시기 바랍니다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    </a:t>
            </a:r>
            <a:r>
              <a:rPr lang="ko-KR" altLang="en-US" dirty="0"/>
              <a:t>신규 사용자라면 </a:t>
            </a:r>
            <a:r>
              <a:rPr lang="en-US" altLang="ko-KR" dirty="0"/>
              <a:t>“I” </a:t>
            </a:r>
            <a:r>
              <a:rPr lang="ko-KR" altLang="en-US" dirty="0"/>
              <a:t>순서로 가주시가 바랍니다</a:t>
            </a:r>
            <a:r>
              <a:rPr lang="en-US" altLang="ko-KR" dirty="0"/>
              <a:t>.</a:t>
            </a:r>
            <a:b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F0502020204030204"/>
                <a:ea typeface="맑은 고딕" panose="020B0503020000020004" pitchFamily="50" charset="-127"/>
              </a:rPr>
              <a:t>Please double-click the COLOR-Q folder</a:t>
            </a:r>
            <a:b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F0502020204030204"/>
                <a:ea typeface="맑은 고딕" panose="020B0503020000020004" pitchFamily="50" charset="-127"/>
              </a:rPr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F0502020204030204"/>
                <a:ea typeface="맑은 고딕" panose="020B0503020000020004" pitchFamily="50" charset="-127"/>
              </a:rPr>
              <a:t>  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If you have ever installed the COLOR-Q program, please move on to the “L”</a:t>
            </a:r>
          </a:p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If you are new user of COLOR-Q, please move on to the “I”</a:t>
            </a:r>
          </a:p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/>
              <a:t>I. “setup.exe”</a:t>
            </a:r>
            <a:r>
              <a:rPr lang="ko-KR" altLang="en-US" dirty="0"/>
              <a:t>를 실행하여 </a:t>
            </a:r>
            <a:r>
              <a:rPr lang="en-US" altLang="ko-KR" dirty="0"/>
              <a:t>COLOR-Q</a:t>
            </a:r>
            <a:r>
              <a:rPr lang="ko-KR" altLang="en-US" dirty="0"/>
              <a:t> 설치를 시작합니다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Please double-click the “setup.exe”. And then, it starts installation.</a:t>
            </a:r>
          </a:p>
          <a:p>
            <a:pPr marR="0" lvl="1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457200" algn="l">
              <a:buFont typeface="+mj-lt"/>
              <a:buAutoNum type="alphaUcPeriod" startAt="13"/>
            </a:pPr>
            <a:endParaRPr lang="en-US" altLang="ko-KR" dirty="0"/>
          </a:p>
          <a:p>
            <a:pPr marL="914400" lvl="1" indent="-457200" algn="l">
              <a:buFont typeface="+mj-ea"/>
              <a:buAutoNum type="alphaUcPeriod" startAt="13"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286821-AF66-D7A4-A6F6-C7CD3F8DD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4841841"/>
            <a:ext cx="9820275" cy="165735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4B35E64-F175-4333-90EF-1465D4D52652}"/>
              </a:ext>
            </a:extLst>
          </p:cNvPr>
          <p:cNvGrpSpPr/>
          <p:nvPr/>
        </p:nvGrpSpPr>
        <p:grpSpPr>
          <a:xfrm>
            <a:off x="1185862" y="2168961"/>
            <a:ext cx="8610600" cy="1409700"/>
            <a:chOff x="1258856" y="1270610"/>
            <a:chExt cx="8610600" cy="140970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61A0348-8BFD-4097-85E1-C3834FD64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8856" y="1270610"/>
              <a:ext cx="8610600" cy="14097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615FA51-0913-4256-910B-C63C4BD0DF79}"/>
                </a:ext>
              </a:extLst>
            </p:cNvPr>
            <p:cNvSpPr/>
            <p:nvPr/>
          </p:nvSpPr>
          <p:spPr>
            <a:xfrm>
              <a:off x="3476351" y="2273604"/>
              <a:ext cx="904456" cy="2499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02379B7E-B628-4613-93D9-B446202CEA0A}"/>
                </a:ext>
              </a:extLst>
            </p:cNvPr>
            <p:cNvSpPr/>
            <p:nvPr/>
          </p:nvSpPr>
          <p:spPr>
            <a:xfrm>
              <a:off x="3084369" y="2252370"/>
              <a:ext cx="313038" cy="3130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1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33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4" y="230702"/>
            <a:ext cx="11986055" cy="3198298"/>
          </a:xfrm>
        </p:spPr>
        <p:txBody>
          <a:bodyPr/>
          <a:lstStyle/>
          <a:p>
            <a:pPr lvl="1" algn="l"/>
            <a:r>
              <a:rPr lang="en-US" altLang="ko-KR" dirty="0"/>
              <a:t>J. </a:t>
            </a:r>
            <a:r>
              <a:rPr lang="ko-KR" altLang="en-US" dirty="0"/>
              <a:t>설치가 진행되며 </a:t>
            </a:r>
            <a:r>
              <a:rPr lang="en-US" altLang="ko-KR" dirty="0"/>
              <a:t>“NEXT” </a:t>
            </a:r>
            <a:r>
              <a:rPr lang="ko-KR" altLang="en-US" dirty="0"/>
              <a:t>버튼을 클릭합니다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When it starts installation, please click the “next” button</a:t>
            </a:r>
          </a:p>
          <a:p>
            <a:pPr marL="914400" lvl="1" indent="-457200" algn="l">
              <a:buFont typeface="+mj-lt"/>
              <a:buAutoNum type="alphaUcPeriod" startAt="14"/>
            </a:pPr>
            <a:endParaRPr lang="en-US" altLang="ko-KR" dirty="0"/>
          </a:p>
          <a:p>
            <a:pPr marL="914400" lvl="1" indent="-457200" algn="l">
              <a:buFont typeface="+mj-ea"/>
              <a:buAutoNum type="alphaUcPeriod" startAt="14"/>
            </a:pP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A955972-6BD4-1201-8950-FB35B1E9E071}"/>
              </a:ext>
            </a:extLst>
          </p:cNvPr>
          <p:cNvGrpSpPr/>
          <p:nvPr/>
        </p:nvGrpSpPr>
        <p:grpSpPr>
          <a:xfrm>
            <a:off x="1243450" y="1475674"/>
            <a:ext cx="9705101" cy="3629026"/>
            <a:chOff x="1153399" y="625441"/>
            <a:chExt cx="9705101" cy="3629026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F1BF678C-31A1-B3B7-309C-850D7158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3399" y="625442"/>
              <a:ext cx="4772025" cy="3629025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C139FDB-6AA8-A112-C43D-0B0587DA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625441"/>
              <a:ext cx="4762500" cy="36290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E97F12A-914F-C8F2-34B2-DCA0AF0CAD3C}"/>
                </a:ext>
              </a:extLst>
            </p:cNvPr>
            <p:cNvSpPr/>
            <p:nvPr/>
          </p:nvSpPr>
          <p:spPr>
            <a:xfrm>
              <a:off x="9004040" y="3934365"/>
              <a:ext cx="849085" cy="2506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766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4" y="230702"/>
            <a:ext cx="11986055" cy="3198298"/>
          </a:xfrm>
        </p:spPr>
        <p:txBody>
          <a:bodyPr/>
          <a:lstStyle/>
          <a:p>
            <a:pPr lvl="1" algn="l"/>
            <a:r>
              <a:rPr lang="en-US" altLang="ko-KR" dirty="0"/>
              <a:t>K. “NEXT” </a:t>
            </a:r>
            <a:r>
              <a:rPr lang="ko-KR" altLang="en-US" dirty="0"/>
              <a:t>버튼을 클릭 후 다음 화면에서 </a:t>
            </a:r>
            <a:r>
              <a:rPr lang="en-US" altLang="ko-KR" dirty="0"/>
              <a:t>“Install” </a:t>
            </a:r>
            <a:r>
              <a:rPr lang="ko-KR" altLang="en-US" dirty="0"/>
              <a:t>버튼을 클릭합니다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  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Please click the “next” button and click the “install” button.</a:t>
            </a:r>
            <a:endParaRPr lang="en-US" altLang="ko-KR" dirty="0"/>
          </a:p>
          <a:p>
            <a:pPr marL="914400" lvl="1" indent="-457200" algn="l">
              <a:buFont typeface="+mj-lt"/>
              <a:buAutoNum type="alphaUcPeriod" startAt="15"/>
            </a:pPr>
            <a:endParaRPr lang="en-US" altLang="ko-KR" dirty="0"/>
          </a:p>
          <a:p>
            <a:pPr marL="914400" lvl="1" indent="-457200" algn="l">
              <a:buFont typeface="+mj-ea"/>
              <a:buAutoNum type="alphaUcPeriod" startAt="15"/>
            </a:pP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C4A001E-2F89-3E08-0616-A0E977BC5346}"/>
              </a:ext>
            </a:extLst>
          </p:cNvPr>
          <p:cNvGrpSpPr/>
          <p:nvPr/>
        </p:nvGrpSpPr>
        <p:grpSpPr>
          <a:xfrm>
            <a:off x="1130171" y="1480909"/>
            <a:ext cx="9931659" cy="3629026"/>
            <a:chOff x="1167493" y="662763"/>
            <a:chExt cx="9931659" cy="3629026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83931E9-27D9-90D1-D76D-00BDBA75D016}"/>
                </a:ext>
              </a:extLst>
            </p:cNvPr>
            <p:cNvGrpSpPr/>
            <p:nvPr/>
          </p:nvGrpSpPr>
          <p:grpSpPr>
            <a:xfrm>
              <a:off x="1167493" y="662764"/>
              <a:ext cx="4762500" cy="3629025"/>
              <a:chOff x="1167493" y="662764"/>
              <a:chExt cx="4762500" cy="3629025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E8BBB83F-0D84-76A5-6273-2CC9EA68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7493" y="662764"/>
                <a:ext cx="4762500" cy="362902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474484AB-F916-0F7D-B9CA-45ECC0C45D1F}"/>
                  </a:ext>
                </a:extLst>
              </p:cNvPr>
              <p:cNvSpPr/>
              <p:nvPr/>
            </p:nvSpPr>
            <p:spPr>
              <a:xfrm>
                <a:off x="4085385" y="3971688"/>
                <a:ext cx="841178" cy="25062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46F6B5D3-1730-E716-3D9C-6B79A578F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652" y="662763"/>
              <a:ext cx="4762500" cy="36290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978B17A-4E47-C91A-4DEC-A3ECF0885F8E}"/>
                </a:ext>
              </a:extLst>
            </p:cNvPr>
            <p:cNvSpPr/>
            <p:nvPr/>
          </p:nvSpPr>
          <p:spPr>
            <a:xfrm>
              <a:off x="9249574" y="3981018"/>
              <a:ext cx="846149" cy="2506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83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EEA5C278-D76D-7968-E876-51B4186AB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4" y="230702"/>
            <a:ext cx="11986055" cy="3198298"/>
          </a:xfrm>
        </p:spPr>
        <p:txBody>
          <a:bodyPr/>
          <a:lstStyle/>
          <a:p>
            <a:pPr lvl="1" algn="l"/>
            <a:r>
              <a:rPr lang="en-US" altLang="ko-KR" dirty="0"/>
              <a:t>2. COLOR-Q </a:t>
            </a:r>
            <a:r>
              <a:rPr lang="ko-KR" altLang="en-US" dirty="0"/>
              <a:t>제거 방법</a:t>
            </a:r>
            <a:br>
              <a:rPr lang="ko-KR" altLang="en-US" dirty="0"/>
            </a:br>
            <a:r>
              <a:rPr lang="ko-KR" altLang="en-US" dirty="0"/>
              <a:t>  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to remove the older COLOR-Q program</a:t>
            </a:r>
            <a:b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altLang="ko-KR" dirty="0"/>
          </a:p>
          <a:p>
            <a:pPr lvl="1" algn="l"/>
            <a:r>
              <a:rPr lang="en-US" altLang="ko-KR" dirty="0"/>
              <a:t>L. COLOR-Q</a:t>
            </a:r>
            <a:r>
              <a:rPr lang="ko-KR" altLang="en-US" dirty="0"/>
              <a:t> 프로그램이 이미 설치되어 있는 경우</a:t>
            </a:r>
            <a:r>
              <a:rPr lang="en-US" altLang="ko-KR" dirty="0"/>
              <a:t>,</a:t>
            </a:r>
          </a:p>
          <a:p>
            <a:pPr lvl="1" algn="l"/>
            <a:r>
              <a:rPr lang="en-US" altLang="ko-KR" dirty="0"/>
              <a:t>   “ColorQ_Uninstall.bat” </a:t>
            </a:r>
            <a:r>
              <a:rPr lang="ko-KR" altLang="en-US" dirty="0"/>
              <a:t>파일을 </a:t>
            </a:r>
            <a:r>
              <a:rPr lang="ko-KR" altLang="en-US" dirty="0" err="1"/>
              <a:t>우클릭</a:t>
            </a:r>
            <a:r>
              <a:rPr lang="ko-KR" altLang="en-US" dirty="0"/>
              <a:t>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“</a:t>
            </a:r>
            <a:r>
              <a:rPr lang="ko-KR" altLang="en-US" dirty="0"/>
              <a:t>관리자 권한으로 실행</a:t>
            </a:r>
            <a:r>
              <a:rPr lang="en-US" altLang="ko-KR" dirty="0"/>
              <a:t>＂</a:t>
            </a:r>
            <a:r>
              <a:rPr lang="ko-KR" altLang="en-US" dirty="0"/>
              <a:t>을 클릭</a:t>
            </a:r>
            <a:br>
              <a:rPr lang="en-US" altLang="ko-KR" dirty="0"/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If you have already installed the old COLOR-Q program,</a:t>
            </a:r>
            <a:b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please click on the right mouse button at the “ColorQ_Unistall.bat”</a:t>
            </a:r>
            <a:b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and click the “running with administrator privileges(A)”</a:t>
            </a:r>
          </a:p>
          <a:p>
            <a:pPr marL="914400" lvl="1" indent="-457200" algn="l">
              <a:buFont typeface="+mj-lt"/>
              <a:buAutoNum type="alphaUcPeriod" startAt="9"/>
            </a:pPr>
            <a:endParaRPr lang="en-US" altLang="ko-KR" dirty="0"/>
          </a:p>
          <a:p>
            <a:pPr marL="914400" lvl="1" indent="-457200" algn="l">
              <a:buFont typeface="+mj-ea"/>
              <a:buAutoNum type="alphaUcPeriod" startAt="9"/>
            </a:pP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4AD579B-D689-4C92-8727-2916BF7866DE}"/>
              </a:ext>
            </a:extLst>
          </p:cNvPr>
          <p:cNvGrpSpPr/>
          <p:nvPr/>
        </p:nvGrpSpPr>
        <p:grpSpPr>
          <a:xfrm>
            <a:off x="1249525" y="3340040"/>
            <a:ext cx="8619931" cy="2845484"/>
            <a:chOff x="1249525" y="1270610"/>
            <a:chExt cx="8619931" cy="2845484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BA4C0DC6-749B-44C8-87FC-425C545F4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8856" y="1270610"/>
              <a:ext cx="8610600" cy="14097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E0574ADC-9B3B-4257-A27F-56911C85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525" y="2763544"/>
              <a:ext cx="5953125" cy="135255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839DE51-14C0-40D6-8B09-8DD84FF44508}"/>
                </a:ext>
              </a:extLst>
            </p:cNvPr>
            <p:cNvSpPr/>
            <p:nvPr/>
          </p:nvSpPr>
          <p:spPr>
            <a:xfrm>
              <a:off x="3476351" y="2273604"/>
              <a:ext cx="904456" cy="2499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BA28584-3D8D-4AF1-B39F-679E41BC42EF}"/>
                </a:ext>
              </a:extLst>
            </p:cNvPr>
            <p:cNvSpPr/>
            <p:nvPr/>
          </p:nvSpPr>
          <p:spPr>
            <a:xfrm>
              <a:off x="2456656" y="3694490"/>
              <a:ext cx="2979868" cy="2499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EE49B73C-6964-434E-B8F1-BB84632083AA}"/>
                </a:ext>
              </a:extLst>
            </p:cNvPr>
            <p:cNvSpPr/>
            <p:nvPr/>
          </p:nvSpPr>
          <p:spPr>
            <a:xfrm>
              <a:off x="3084369" y="2252370"/>
              <a:ext cx="313038" cy="3130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1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759F9C25-EB02-442A-9768-ADD5373F6841}"/>
                </a:ext>
              </a:extLst>
            </p:cNvPr>
            <p:cNvSpPr/>
            <p:nvPr/>
          </p:nvSpPr>
          <p:spPr>
            <a:xfrm>
              <a:off x="2126992" y="3662923"/>
              <a:ext cx="313038" cy="3130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2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46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595</Words>
  <Application>Microsoft Office PowerPoint</Application>
  <PresentationFormat>와이드스크린</PresentationFormat>
  <Paragraphs>36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한재준</dc:creator>
  <cp:lastModifiedBy>석현욱</cp:lastModifiedBy>
  <cp:revision>33</cp:revision>
  <dcterms:created xsi:type="dcterms:W3CDTF">2023-02-23T15:13:58Z</dcterms:created>
  <dcterms:modified xsi:type="dcterms:W3CDTF">2023-02-26T11:49:34Z</dcterms:modified>
</cp:coreProperties>
</file>